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0"/>
  </p:notesMasterIdLst>
  <p:handoutMasterIdLst>
    <p:handoutMasterId r:id="rId21"/>
  </p:handoutMasterIdLst>
  <p:sldIdLst>
    <p:sldId id="256" r:id="rId5"/>
    <p:sldId id="264" r:id="rId6"/>
    <p:sldId id="289" r:id="rId7"/>
    <p:sldId id="304" r:id="rId8"/>
    <p:sldId id="293" r:id="rId9"/>
    <p:sldId id="296" r:id="rId10"/>
    <p:sldId id="294" r:id="rId11"/>
    <p:sldId id="297" r:id="rId12"/>
    <p:sldId id="295" r:id="rId13"/>
    <p:sldId id="302" r:id="rId14"/>
    <p:sldId id="299" r:id="rId15"/>
    <p:sldId id="300" r:id="rId16"/>
    <p:sldId id="303" r:id="rId17"/>
    <p:sldId id="278" r:id="rId18"/>
    <p:sldId id="26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90FE50-618D-4D08-B382-087EEC62C207}" v="13" dt="2023-01-09T20:50:29.1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8" y="396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1/8/2023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1/8/2023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8749" y="1361938"/>
            <a:ext cx="6765925" cy="4968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286002"/>
            <a:ext cx="6094270" cy="354214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58125" y="2284624"/>
            <a:ext cx="3147332" cy="306388"/>
          </a:xfrm>
        </p:spPr>
        <p:txBody>
          <a:bodyPr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9084"/>
            <a:ext cx="10515600" cy="3695338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/>
          <a:lstStyle>
            <a:lvl1pPr>
              <a:defRPr sz="900"/>
            </a:lvl1pPr>
          </a:lstStyle>
          <a:p>
            <a:pPr algn="l"/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79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proxy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teensen/js-proxy-lightning-talk" TargetMode="External"/><Relationship Id="rId2" Type="http://schemas.openxmlformats.org/officeDocument/2006/relationships/hyperlink" Target="https://developer.mozilla.org/en-US/docs/web/javascript/reference/global_objects/proxy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/>
          <a:lstStyle/>
          <a:p>
            <a:r>
              <a:rPr lang="en-US" dirty="0" err="1"/>
              <a:t>Javascript</a:t>
            </a:r>
            <a:r>
              <a:rPr lang="en-US" dirty="0"/>
              <a:t> proxy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6115397"/>
            <a:ext cx="4941770" cy="396660"/>
          </a:xfrm>
        </p:spPr>
        <p:txBody>
          <a:bodyPr>
            <a:normAutofit/>
          </a:bodyPr>
          <a:lstStyle/>
          <a:p>
            <a:r>
              <a:rPr lang="en-US" dirty="0"/>
              <a:t>Mike Steensen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9E2E56C-24D3-41AB-A3B8-294FA590477D}"/>
              </a:ext>
            </a:extLst>
          </p:cNvPr>
          <p:cNvSpPr txBox="1">
            <a:spLocks/>
          </p:cNvSpPr>
          <p:nvPr/>
        </p:nvSpPr>
        <p:spPr>
          <a:xfrm>
            <a:off x="6416041" y="5439559"/>
            <a:ext cx="4941770" cy="396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Where have you been all my life?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7E44CAC0-3B5A-49F6-A2CB-0BC80D111A8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/>
          <a:p>
            <a:r>
              <a:rPr lang="en-US" dirty="0"/>
              <a:t>Codemash Lightning Talk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5" name="Title 3">
            <a:extLst>
              <a:ext uri="{FF2B5EF4-FFF2-40B4-BE49-F238E27FC236}">
                <a16:creationId xmlns:a16="http://schemas.microsoft.com/office/drawing/2014/main" id="{988A96A9-E3F7-42D6-8B44-8B63EABE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483617"/>
          </a:xfrm>
        </p:spPr>
        <p:txBody>
          <a:bodyPr/>
          <a:lstStyle/>
          <a:p>
            <a:r>
              <a:rPr lang="en-US" dirty="0"/>
              <a:t>Sample – Debugging (Output)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05ED09-6C7A-475B-82F7-C819E252E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745" y="2027776"/>
            <a:ext cx="8585928" cy="28024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A328EA-51B0-4146-B1C4-9E726E6B3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771" y="1836402"/>
            <a:ext cx="9932779" cy="31851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1279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7726" y="501650"/>
            <a:ext cx="8421688" cy="483617"/>
          </a:xfrm>
        </p:spPr>
        <p:txBody>
          <a:bodyPr/>
          <a:lstStyle/>
          <a:p>
            <a:r>
              <a:rPr lang="en-US" dirty="0"/>
              <a:t>Sample – Observable Object (Code)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5909F2DC-F097-42AB-88E7-0CA09BD5E2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4A37AA9-0BEE-42AC-8CC0-AE5B86635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Codemash Lightning Talk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2152A75-1CD2-44EC-9374-C83D4604A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1B7720-61A0-4E9F-A88F-AB173B9FF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476" y="1158701"/>
            <a:ext cx="3911324" cy="51976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1B4FD3-5C76-4519-B883-3D37C700F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707" y="3768687"/>
            <a:ext cx="6406353" cy="25876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89EE79-4888-419A-8A4C-D07543947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707" y="1158701"/>
            <a:ext cx="6406353" cy="238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59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7726" y="501650"/>
            <a:ext cx="8421688" cy="483617"/>
          </a:xfrm>
        </p:spPr>
        <p:txBody>
          <a:bodyPr/>
          <a:lstStyle/>
          <a:p>
            <a:r>
              <a:rPr lang="en-US" dirty="0"/>
              <a:t>Sample – Observable Object (Code)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5909F2DC-F097-42AB-88E7-0CA09BD5E2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4A37AA9-0BEE-42AC-8CC0-AE5B86635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Codemash Lightning Talk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2152A75-1CD2-44EC-9374-C83D4604A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855AA0-95AE-4B1D-AB26-9BBC14AB6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604" y="1045610"/>
            <a:ext cx="9718791" cy="495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6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7E44CAC0-3B5A-49F6-A2CB-0BC80D111A8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/>
          <a:p>
            <a:r>
              <a:rPr lang="en-US" dirty="0"/>
              <a:t>Codemash Lightning Talk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5" name="Title 3">
            <a:extLst>
              <a:ext uri="{FF2B5EF4-FFF2-40B4-BE49-F238E27FC236}">
                <a16:creationId xmlns:a16="http://schemas.microsoft.com/office/drawing/2014/main" id="{988A96A9-E3F7-42D6-8B44-8B63EABE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483617"/>
          </a:xfrm>
        </p:spPr>
        <p:txBody>
          <a:bodyPr/>
          <a:lstStyle/>
          <a:p>
            <a:r>
              <a:rPr lang="en-US" dirty="0"/>
              <a:t>Sample – Debugging (Output)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E69F74-941C-456B-8915-C99184600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187" y="1802147"/>
            <a:ext cx="8693996" cy="29292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03718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2019" y="325315"/>
            <a:ext cx="5431971" cy="466304"/>
          </a:xfrm>
        </p:spPr>
        <p:txBody>
          <a:bodyPr>
            <a:normAutofit fontScale="90000"/>
          </a:bodyPr>
          <a:lstStyle/>
          <a:p>
            <a:r>
              <a:rPr lang="en-ZA" dirty="0"/>
              <a:t>Compatibility/Support</a:t>
            </a:r>
          </a:p>
        </p:txBody>
      </p:sp>
      <p:sp>
        <p:nvSpPr>
          <p:cNvPr id="32" name="Date Placeholder 31">
            <a:extLst>
              <a:ext uri="{FF2B5EF4-FFF2-40B4-BE49-F238E27FC236}">
                <a16:creationId xmlns:a16="http://schemas.microsoft.com/office/drawing/2014/main" id="{D5DB19F8-B538-4965-BA90-ED372B99F5DC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/>
          <a:p>
            <a:r>
              <a:rPr lang="en-US" dirty="0"/>
              <a:t>Codemash Lightning Talk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14</a:t>
            </a:fld>
            <a:endParaRPr lang="en-ZA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701C7CD-A575-41C7-9216-79B074714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162" y="1342664"/>
            <a:ext cx="9358552" cy="323251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9A620F9-0E86-45C0-B667-407A3C1BCF10}"/>
              </a:ext>
            </a:extLst>
          </p:cNvPr>
          <p:cNvSpPr txBox="1"/>
          <p:nvPr/>
        </p:nvSpPr>
        <p:spPr>
          <a:xfrm>
            <a:off x="4343037" y="791619"/>
            <a:ext cx="6069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Wide support for the Proxy object exists across the board.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CEF31D-262E-4698-A830-F5ED55616159}"/>
              </a:ext>
            </a:extLst>
          </p:cNvPr>
          <p:cNvSpPr txBox="1"/>
          <p:nvPr/>
        </p:nvSpPr>
        <p:spPr>
          <a:xfrm>
            <a:off x="3129094" y="4655742"/>
            <a:ext cx="6056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Taken from </a:t>
            </a:r>
          </a:p>
          <a:p>
            <a:r>
              <a:rPr lang="en-US" sz="1200" dirty="0">
                <a:hlinkClick r:id="rId3"/>
              </a:rPr>
              <a:t>https://developer.mozilla.org/en-US/docs/web/javascript/reference/global_objects/proxy</a:t>
            </a:r>
            <a:r>
              <a:rPr lang="en-US" sz="12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67943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Codemash Lightning Talk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3B540E-52DD-45DB-9FDD-3CC479AF7797}"/>
              </a:ext>
            </a:extLst>
          </p:cNvPr>
          <p:cNvSpPr txBox="1"/>
          <p:nvPr/>
        </p:nvSpPr>
        <p:spPr>
          <a:xfrm>
            <a:off x="568878" y="2109033"/>
            <a:ext cx="102849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Proxy Object has many different use cases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 be used make your code more robust and usable by others.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 be used to simplify your code where you apply similar concepts now.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 help with debugging your code or give insight on how external code operates.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You can build simple or very complex scenarios (more examples available in source code)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It’s useful for many situations but not everything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There are tradeoffs with using it (like performance)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more detailed information regarding the Proxy object visit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https://developer.mozilla.org/en-US/docs/web/javascript/reference/global_objects/proxy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Source Code for presentation: </a:t>
            </a:r>
            <a:r>
              <a:rPr lang="en-US" dirty="0">
                <a:hlinkClick r:id="rId3"/>
              </a:rPr>
              <a:t>https://github.com/msteensen/js-proxy-lightning-talk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Additional examples available in repository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2" name="Picture 11" descr="White puzzle with one red piece">
            <a:extLst>
              <a:ext uri="{FF2B5EF4-FFF2-40B4-BE49-F238E27FC236}">
                <a16:creationId xmlns:a16="http://schemas.microsoft.com/office/drawing/2014/main" id="{4C9B8E68-C31B-4B71-B0F9-B1763A03F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6143" y="231155"/>
            <a:ext cx="3559729" cy="200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00" y="279066"/>
            <a:ext cx="5111750" cy="1204912"/>
          </a:xfrm>
        </p:spPr>
        <p:txBody>
          <a:bodyPr/>
          <a:lstStyle/>
          <a:p>
            <a:r>
              <a:rPr lang="en-US" dirty="0"/>
              <a:t>JS Proxy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2901" y="1617851"/>
            <a:ext cx="5111750" cy="8441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The Proxy object is a special type of object which wraps around another object allowing for the interception of fundamental operations for the target object.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ACA2A-6BBE-47CF-B76F-F56C9DBF7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A095E-DB05-47EC-A2D5-47398A4A0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/>
          <a:p>
            <a:r>
              <a:rPr lang="en-US" dirty="0"/>
              <a:t>Codemash Lightning Talk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BA1622-7150-457F-846B-502147F9C3AA}"/>
              </a:ext>
            </a:extLst>
          </p:cNvPr>
          <p:cNvSpPr/>
          <p:nvPr/>
        </p:nvSpPr>
        <p:spPr>
          <a:xfrm>
            <a:off x="922789" y="2701255"/>
            <a:ext cx="9144000" cy="3447875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AAE16F9-BA7D-4C32-A23E-D314B201F3FE}"/>
              </a:ext>
            </a:extLst>
          </p:cNvPr>
          <p:cNvSpPr/>
          <p:nvPr/>
        </p:nvSpPr>
        <p:spPr>
          <a:xfrm>
            <a:off x="4785919" y="3766656"/>
            <a:ext cx="1417739" cy="131707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Target Object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674831-DE78-4F67-A089-10C93817A862}"/>
              </a:ext>
            </a:extLst>
          </p:cNvPr>
          <p:cNvSpPr txBox="1"/>
          <p:nvPr/>
        </p:nvSpPr>
        <p:spPr>
          <a:xfrm>
            <a:off x="1354123" y="4097000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get()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5F4944-D98E-4B5D-918A-D7E20DC9931F}"/>
              </a:ext>
            </a:extLst>
          </p:cNvPr>
          <p:cNvSpPr txBox="1"/>
          <p:nvPr/>
        </p:nvSpPr>
        <p:spPr>
          <a:xfrm>
            <a:off x="9074128" y="4097000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938A54-AD68-4857-A1E5-85D976BB7BE3}"/>
              </a:ext>
            </a:extLst>
          </p:cNvPr>
          <p:cNvSpPr txBox="1"/>
          <p:nvPr/>
        </p:nvSpPr>
        <p:spPr>
          <a:xfrm>
            <a:off x="6985374" y="5361645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construct()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8095F2-568D-4948-AE3E-E4FB3C44F54A}"/>
              </a:ext>
            </a:extLst>
          </p:cNvPr>
          <p:cNvSpPr txBox="1"/>
          <p:nvPr/>
        </p:nvSpPr>
        <p:spPr>
          <a:xfrm>
            <a:off x="4635250" y="5698742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defineProperty</a:t>
            </a:r>
            <a:r>
              <a:rPr lang="en-US" dirty="0"/>
              <a:t>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54EB80-2923-4392-B6E4-AC269CB04731}"/>
              </a:ext>
            </a:extLst>
          </p:cNvPr>
          <p:cNvSpPr txBox="1"/>
          <p:nvPr/>
        </p:nvSpPr>
        <p:spPr>
          <a:xfrm>
            <a:off x="2552014" y="5344273"/>
            <a:ext cx="1815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deleteProperty</a:t>
            </a:r>
            <a:r>
              <a:rPr lang="en-US" dirty="0"/>
              <a:t>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A83FA9-EAA1-450E-B93C-52DB2B1E734A}"/>
              </a:ext>
            </a:extLst>
          </p:cNvPr>
          <p:cNvSpPr txBox="1"/>
          <p:nvPr/>
        </p:nvSpPr>
        <p:spPr>
          <a:xfrm>
            <a:off x="2757167" y="3059668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has()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FDA9D9-B4D6-4D1F-826F-9D175DA0DC13}"/>
              </a:ext>
            </a:extLst>
          </p:cNvPr>
          <p:cNvSpPr txBox="1"/>
          <p:nvPr/>
        </p:nvSpPr>
        <p:spPr>
          <a:xfrm>
            <a:off x="4932703" y="2734189"/>
            <a:ext cx="1220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ownKeys</a:t>
            </a:r>
            <a:r>
              <a:rPr lang="en-US" dirty="0"/>
              <a:t>()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F1FDB9-41A9-419C-8701-ED8625B5CD13}"/>
              </a:ext>
            </a:extLst>
          </p:cNvPr>
          <p:cNvSpPr txBox="1"/>
          <p:nvPr/>
        </p:nvSpPr>
        <p:spPr>
          <a:xfrm>
            <a:off x="7166546" y="3059668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apply()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E976BCC-60C8-49D1-9741-B5B999792510}"/>
              </a:ext>
            </a:extLst>
          </p:cNvPr>
          <p:cNvCxnSpPr/>
          <p:nvPr/>
        </p:nvCxnSpPr>
        <p:spPr>
          <a:xfrm>
            <a:off x="2030911" y="4281666"/>
            <a:ext cx="26043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4C5C2D8-8BFA-4D58-9EB7-F6CB3D68C42E}"/>
              </a:ext>
            </a:extLst>
          </p:cNvPr>
          <p:cNvCxnSpPr/>
          <p:nvPr/>
        </p:nvCxnSpPr>
        <p:spPr>
          <a:xfrm flipH="1">
            <a:off x="6283354" y="4281666"/>
            <a:ext cx="26341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45734B7-FEC1-43E2-9D63-702840F36AC6}"/>
              </a:ext>
            </a:extLst>
          </p:cNvPr>
          <p:cNvCxnSpPr/>
          <p:nvPr/>
        </p:nvCxnSpPr>
        <p:spPr>
          <a:xfrm flipV="1">
            <a:off x="5494788" y="5209563"/>
            <a:ext cx="0" cy="489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F007734-8721-42BA-89C3-BBBF90298BDB}"/>
              </a:ext>
            </a:extLst>
          </p:cNvPr>
          <p:cNvCxnSpPr/>
          <p:nvPr/>
        </p:nvCxnSpPr>
        <p:spPr>
          <a:xfrm flipV="1">
            <a:off x="3657600" y="4840448"/>
            <a:ext cx="1128319" cy="369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4614079-A57C-4EF1-86E2-CBA3B81F07E4}"/>
              </a:ext>
            </a:extLst>
          </p:cNvPr>
          <p:cNvCxnSpPr>
            <a:cxnSpLocks/>
          </p:cNvCxnSpPr>
          <p:nvPr/>
        </p:nvCxnSpPr>
        <p:spPr>
          <a:xfrm>
            <a:off x="3459602" y="3419870"/>
            <a:ext cx="1326317" cy="536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948932D-D8F6-4853-B4E0-25BFCFED11AC}"/>
              </a:ext>
            </a:extLst>
          </p:cNvPr>
          <p:cNvCxnSpPr/>
          <p:nvPr/>
        </p:nvCxnSpPr>
        <p:spPr>
          <a:xfrm flipH="1">
            <a:off x="6152717" y="3429000"/>
            <a:ext cx="1145705" cy="517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202B47E-9A2F-4177-9D03-B2C6E4EC5EB2}"/>
              </a:ext>
            </a:extLst>
          </p:cNvPr>
          <p:cNvCxnSpPr/>
          <p:nvPr/>
        </p:nvCxnSpPr>
        <p:spPr>
          <a:xfrm flipH="1" flipV="1">
            <a:off x="6203658" y="4840448"/>
            <a:ext cx="1202425" cy="480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B3DF5BC-19D1-4364-912F-AD6D79CE12BA}"/>
              </a:ext>
            </a:extLst>
          </p:cNvPr>
          <p:cNvCxnSpPr>
            <a:stCxn id="17" idx="2"/>
          </p:cNvCxnSpPr>
          <p:nvPr/>
        </p:nvCxnSpPr>
        <p:spPr>
          <a:xfrm>
            <a:off x="5542710" y="3103521"/>
            <a:ext cx="0" cy="564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0" y="4156405"/>
            <a:ext cx="3139440" cy="1325563"/>
          </a:xfrm>
        </p:spPr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1530635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Object behavior extension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/>
          <a:p>
            <a:r>
              <a:rPr lang="en-ZA" dirty="0"/>
              <a:t>Extend an object’s behavior and provide additional functionality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0106" y="3786065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Input Validation/Sanitization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19680" y="4084636"/>
            <a:ext cx="5431971" cy="557950"/>
          </a:xfrm>
        </p:spPr>
        <p:txBody>
          <a:bodyPr/>
          <a:lstStyle/>
          <a:p>
            <a:r>
              <a:rPr lang="en-ZA" dirty="0"/>
              <a:t>Validate and or sanitize inputs before the object is modified.</a:t>
            </a:r>
          </a:p>
          <a:p>
            <a:endParaRPr lang="en-ZA" dirty="0"/>
          </a:p>
          <a:p>
            <a:endParaRPr lang="en-ZA" dirty="0"/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7E44CAC0-3B5A-49F6-A2CB-0BC80D111A8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/>
          <a:p>
            <a:r>
              <a:rPr lang="en-US" dirty="0"/>
              <a:t>Codemash Lightning Talk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AA56954A-9B7D-4E6E-9787-7FC12D1B640C}"/>
              </a:ext>
            </a:extLst>
          </p:cNvPr>
          <p:cNvSpPr txBox="1">
            <a:spLocks/>
          </p:cNvSpPr>
          <p:nvPr/>
        </p:nvSpPr>
        <p:spPr>
          <a:xfrm>
            <a:off x="5920106" y="4835411"/>
            <a:ext cx="5433204" cy="365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Debugging/Logging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AB6552C9-E90D-4385-93B3-D374839EDE39}"/>
              </a:ext>
            </a:extLst>
          </p:cNvPr>
          <p:cNvSpPr txBox="1">
            <a:spLocks/>
          </p:cNvSpPr>
          <p:nvPr/>
        </p:nvSpPr>
        <p:spPr>
          <a:xfrm>
            <a:off x="5919680" y="5133982"/>
            <a:ext cx="5431971" cy="557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Log the access and modification of an object during execution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B28A303F-BA95-41FA-B831-248B232034CE}"/>
              </a:ext>
            </a:extLst>
          </p:cNvPr>
          <p:cNvSpPr txBox="1">
            <a:spLocks/>
          </p:cNvSpPr>
          <p:nvPr/>
        </p:nvSpPr>
        <p:spPr>
          <a:xfrm>
            <a:off x="5920106" y="2546178"/>
            <a:ext cx="5433204" cy="365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Access Control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B6476D39-E651-4D4E-AD68-4A1D3F3F24D1}"/>
              </a:ext>
            </a:extLst>
          </p:cNvPr>
          <p:cNvSpPr txBox="1">
            <a:spLocks/>
          </p:cNvSpPr>
          <p:nvPr/>
        </p:nvSpPr>
        <p:spPr>
          <a:xfrm>
            <a:off x="5919680" y="2844749"/>
            <a:ext cx="5431971" cy="557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Restricting access to an object’s properties and methods, or disallowing new object properties to be created or modified.</a:t>
            </a:r>
          </a:p>
        </p:txBody>
      </p:sp>
      <p:pic>
        <p:nvPicPr>
          <p:cNvPr id="31" name="Picture 30" descr="People checking a computer">
            <a:extLst>
              <a:ext uri="{FF2B5EF4-FFF2-40B4-BE49-F238E27FC236}">
                <a16:creationId xmlns:a16="http://schemas.microsoft.com/office/drawing/2014/main" id="{C19A8EBA-3762-495E-92F3-4F8BEE71F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087" y="1638840"/>
            <a:ext cx="3817389" cy="254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0" y="4156405"/>
            <a:ext cx="3139440" cy="1325563"/>
          </a:xfrm>
        </p:spPr>
        <p:txBody>
          <a:bodyPr/>
          <a:lstStyle/>
          <a:p>
            <a:r>
              <a:rPr lang="en-US" dirty="0"/>
              <a:t>Call outs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1530635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Performance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/>
          <a:p>
            <a:r>
              <a:rPr lang="en-ZA" dirty="0"/>
              <a:t>Proxies are an order of magnitude slower than just using plain old objects.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1BA2B5-6A90-4204-ABDD-7183FBB03A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0106" y="3786065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Internet Explorer?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7D4C34-22A0-4D54-A07D-E1E9A11463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19680" y="4084636"/>
            <a:ext cx="5431971" cy="557950"/>
          </a:xfrm>
        </p:spPr>
        <p:txBody>
          <a:bodyPr/>
          <a:lstStyle/>
          <a:p>
            <a:r>
              <a:rPr lang="en-ZA" dirty="0"/>
              <a:t>Internet Explorer (event the latest version) does not support JS Proxies </a:t>
            </a:r>
            <a:r>
              <a:rPr lang="en-ZA" dirty="0">
                <a:sym typeface="Wingdings" panose="05000000000000000000" pitchFamily="2" charset="2"/>
              </a:rPr>
              <a:t></a:t>
            </a:r>
            <a:endParaRPr lang="en-ZA" dirty="0"/>
          </a:p>
          <a:p>
            <a:endParaRPr lang="en-ZA" dirty="0"/>
          </a:p>
          <a:p>
            <a:endParaRPr lang="en-ZA" dirty="0"/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7E44CAC0-3B5A-49F6-A2CB-0BC80D111A8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/>
          <a:p>
            <a:r>
              <a:rPr lang="en-US" dirty="0"/>
              <a:t>Codemash Lightning Talk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B28A303F-BA95-41FA-B831-248B232034CE}"/>
              </a:ext>
            </a:extLst>
          </p:cNvPr>
          <p:cNvSpPr txBox="1">
            <a:spLocks/>
          </p:cNvSpPr>
          <p:nvPr/>
        </p:nvSpPr>
        <p:spPr>
          <a:xfrm>
            <a:off x="5920106" y="2660822"/>
            <a:ext cx="5433204" cy="365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Limited target types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B6476D39-E651-4D4E-AD68-4A1D3F3F24D1}"/>
              </a:ext>
            </a:extLst>
          </p:cNvPr>
          <p:cNvSpPr txBox="1">
            <a:spLocks/>
          </p:cNvSpPr>
          <p:nvPr/>
        </p:nvSpPr>
        <p:spPr>
          <a:xfrm>
            <a:off x="5919680" y="2959393"/>
            <a:ext cx="5431971" cy="557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Proxies only work for objects and functions, primitives are applicable </a:t>
            </a:r>
          </a:p>
        </p:txBody>
      </p:sp>
      <p:pic>
        <p:nvPicPr>
          <p:cNvPr id="8" name="Picture 7" descr="Business man pulling a block from Jenga tower">
            <a:extLst>
              <a:ext uri="{FF2B5EF4-FFF2-40B4-BE49-F238E27FC236}">
                <a16:creationId xmlns:a16="http://schemas.microsoft.com/office/drawing/2014/main" id="{986B27B3-8110-46D3-A3E1-876EA52DD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69" y="1538820"/>
            <a:ext cx="4673153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04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483617"/>
          </a:xfrm>
        </p:spPr>
        <p:txBody>
          <a:bodyPr>
            <a:normAutofit/>
          </a:bodyPr>
          <a:lstStyle/>
          <a:p>
            <a:r>
              <a:rPr lang="en-US" dirty="0"/>
              <a:t>Sample – Read-only Object (Code)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5909F2DC-F097-42AB-88E7-0CA09BD5E2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4A37AA9-0BEE-42AC-8CC0-AE5B86635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Codemash Lightning Talk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2152A75-1CD2-44EC-9374-C83D4604A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57CF09C-5FE8-47F4-9B3E-C0065C612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5770"/>
            <a:ext cx="10605842" cy="484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09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483617"/>
          </a:xfrm>
        </p:spPr>
        <p:txBody>
          <a:bodyPr/>
          <a:lstStyle/>
          <a:p>
            <a:r>
              <a:rPr lang="en-US" dirty="0"/>
              <a:t>Sample – Read-only Object (Output)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5909F2DC-F097-42AB-88E7-0CA09BD5E2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4A37AA9-0BEE-42AC-8CC0-AE5B86635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Codemash Lightning Talk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2152A75-1CD2-44EC-9374-C83D4604A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DBF2DD-D76E-415D-9970-01EF00905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966" y="2085886"/>
            <a:ext cx="9617974" cy="292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44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7E44CAC0-3B5A-49F6-A2CB-0BC80D111A8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/>
          <a:p>
            <a:r>
              <a:rPr lang="en-US" dirty="0"/>
              <a:t>Codemash Lightning Talk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5" name="Title 3">
            <a:extLst>
              <a:ext uri="{FF2B5EF4-FFF2-40B4-BE49-F238E27FC236}">
                <a16:creationId xmlns:a16="http://schemas.microsoft.com/office/drawing/2014/main" id="{988A96A9-E3F7-42D6-8B44-8B63EABE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483617"/>
          </a:xfrm>
        </p:spPr>
        <p:txBody>
          <a:bodyPr/>
          <a:lstStyle/>
          <a:p>
            <a:r>
              <a:rPr lang="en-US" dirty="0"/>
              <a:t>Sample – Input Validation (Code)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7CC01F2-341F-42D0-96D1-D66FC20BC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404" y="1375794"/>
            <a:ext cx="8242271" cy="504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17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7E44CAC0-3B5A-49F6-A2CB-0BC80D111A8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/>
          <a:p>
            <a:r>
              <a:rPr lang="en-US" dirty="0"/>
              <a:t>Codemash Lightning Talk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5" name="Title 3">
            <a:extLst>
              <a:ext uri="{FF2B5EF4-FFF2-40B4-BE49-F238E27FC236}">
                <a16:creationId xmlns:a16="http://schemas.microsoft.com/office/drawing/2014/main" id="{988A96A9-E3F7-42D6-8B44-8B63EABE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483617"/>
          </a:xfrm>
        </p:spPr>
        <p:txBody>
          <a:bodyPr/>
          <a:lstStyle/>
          <a:p>
            <a:r>
              <a:rPr lang="en-US" dirty="0"/>
              <a:t>Sample – Input Validation (Output)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05ED09-6C7A-475B-82F7-C819E252E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578" y="2027776"/>
            <a:ext cx="8585928" cy="28024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9159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483617"/>
          </a:xfrm>
        </p:spPr>
        <p:txBody>
          <a:bodyPr/>
          <a:lstStyle/>
          <a:p>
            <a:r>
              <a:rPr lang="en-US" dirty="0"/>
              <a:t>Sample – Debugging (Code)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5909F2DC-F097-42AB-88E7-0CA09BD5E2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4A37AA9-0BEE-42AC-8CC0-AE5B86635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Codemash Lightning Talk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2152A75-1CD2-44EC-9374-C83D4604A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B4B07A-2578-46A4-8D79-1AAF55AB0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508" y="1427296"/>
            <a:ext cx="9519014" cy="496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10525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dark sales pitch_tm22318419_Win32_LW__SL_v3" id="{25F84EBA-C1D2-4AFA-BE29-F69FFF8F2DC6}" vid="{6C5BA4FE-EBF3-4DA8-82DB-24F1AF7B6C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MediaServiceKeyPoints xmlns="951b1ee1-8b1e-4955-9ad8-5a3153788de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55D10CE5779604BB39795D8B5CC325C" ma:contentTypeVersion="16" ma:contentTypeDescription="Create a new document." ma:contentTypeScope="" ma:versionID="b658b3004c7ffd65e9b1cb8a8cf4100b">
  <xsd:schema xmlns:xsd="http://www.w3.org/2001/XMLSchema" xmlns:xs="http://www.w3.org/2001/XMLSchema" xmlns:p="http://schemas.microsoft.com/office/2006/metadata/properties" xmlns:ns1="http://schemas.microsoft.com/sharepoint/v3" xmlns:ns3="951b1ee1-8b1e-4955-9ad8-5a3153788de7" xmlns:ns4="f1d7c98b-b701-4727-bc75-ddfc32585538" targetNamespace="http://schemas.microsoft.com/office/2006/metadata/properties" ma:root="true" ma:fieldsID="ad177b1c67ba56756e921fb035b6f70a" ns1:_="" ns3:_="" ns4:_="">
    <xsd:import namespace="http://schemas.microsoft.com/sharepoint/v3"/>
    <xsd:import namespace="951b1ee1-8b1e-4955-9ad8-5a3153788de7"/>
    <xsd:import namespace="f1d7c98b-b701-4727-bc75-ddfc3258553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1:_ip_UnifiedCompliancePolicyProperties" minOccurs="0"/>
                <xsd:element ref="ns1:_ip_UnifiedCompliancePolicyUIActio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1b1ee1-8b1e-4955-9ad8-5a3153788d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2" nillable="true" ma:displayName="Length (seconds)" ma:internalName="MediaLengthInSeconds" ma:readOnly="true">
      <xsd:simpleType>
        <xsd:restriction base="dms:Unknown"/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d7c98b-b701-4727-bc75-ddfc3258553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5BA3906-9696-4247-AC0D-DD5C26B2A70A}">
  <ds:schemaRefs>
    <ds:schemaRef ds:uri="951b1ee1-8b1e-4955-9ad8-5a3153788de7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f1d7c98b-b701-4727-bc75-ddfc32585538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CC29EDF-8298-449A-98A9-19A061BD96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51b1ee1-8b1e-4955-9ad8-5a3153788de7"/>
    <ds:schemaRef ds:uri="f1d7c98b-b701-4727-bc75-ddfc325855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sales pitch</Template>
  <TotalTime>2824</TotalTime>
  <Words>475</Words>
  <Application>Microsoft Office PowerPoint</Application>
  <PresentationFormat>Widescreen</PresentationFormat>
  <Paragraphs>100</Paragraphs>
  <Slides>15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Tenorite</vt:lpstr>
      <vt:lpstr>Monoline</vt:lpstr>
      <vt:lpstr>Javascript proxy</vt:lpstr>
      <vt:lpstr>JS Proxy Overview</vt:lpstr>
      <vt:lpstr>Use cases</vt:lpstr>
      <vt:lpstr>Call outs</vt:lpstr>
      <vt:lpstr>Sample – Read-only Object (Code)</vt:lpstr>
      <vt:lpstr>Sample – Read-only Object (Output)</vt:lpstr>
      <vt:lpstr>Sample – Input Validation (Code)</vt:lpstr>
      <vt:lpstr>Sample – Input Validation (Output)</vt:lpstr>
      <vt:lpstr>Sample – Debugging (Code)</vt:lpstr>
      <vt:lpstr>Sample – Debugging (Output)</vt:lpstr>
      <vt:lpstr>Sample – Observable Object (Code)</vt:lpstr>
      <vt:lpstr>Sample – Observable Object (Code)</vt:lpstr>
      <vt:lpstr>Sample – Debugging (Output)</vt:lpstr>
      <vt:lpstr>Compatibility/Support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proxy</dc:title>
  <dc:creator>Steensen, Mike</dc:creator>
  <cp:lastModifiedBy>Steensen, Mike</cp:lastModifiedBy>
  <cp:revision>4</cp:revision>
  <dcterms:created xsi:type="dcterms:W3CDTF">2023-01-08T05:07:05Z</dcterms:created>
  <dcterms:modified xsi:type="dcterms:W3CDTF">2023-01-10T04:11:39Z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0x010100655D10CE5779604BB39795D8B5CC325C</vt:lpwstr>
  </property>
</Properties>
</file>